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2" r:id="rId4"/>
    <p:sldId id="265" r:id="rId5"/>
    <p:sldId id="264" r:id="rId6"/>
    <p:sldId id="263" r:id="rId7"/>
    <p:sldId id="256" r:id="rId8"/>
    <p:sldId id="259" r:id="rId9"/>
    <p:sldId id="269" r:id="rId10"/>
    <p:sldId id="268" r:id="rId11"/>
    <p:sldId id="260" r:id="rId12"/>
    <p:sldId id="261" r:id="rId13"/>
    <p:sldId id="266" r:id="rId14"/>
    <p:sldId id="267" r:id="rId15"/>
    <p:sldId id="271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4AACA9B-C5E7-4438-AC7C-E51701837D07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82A3030-4A8C-4972-B00D-5E9C71BD1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reencast.com/t/WLO3UMwtiPCK" TargetMode="External"/><Relationship Id="rId2" Type="http://schemas.openxmlformats.org/officeDocument/2006/relationships/hyperlink" Target="http://www.screencast.com/t/VUBhmHI9d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youtu.be/Yw5obKKTsj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atlantisremixed.org/centers/Unit_Snapshot_Taiga.pdf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 Atlantis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337"/>
          <a:stretch>
            <a:fillRect/>
          </a:stretch>
        </p:blipFill>
        <p:spPr bwMode="auto">
          <a:xfrm>
            <a:off x="457200" y="838200"/>
            <a:ext cx="8133839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103" t="14632" r="23698" b="8946"/>
          <a:stretch>
            <a:fillRect/>
          </a:stretch>
        </p:blipFill>
        <p:spPr bwMode="auto">
          <a:xfrm>
            <a:off x="1143000" y="762000"/>
            <a:ext cx="6553200" cy="539675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183880" cy="1051560"/>
          </a:xfrm>
        </p:spPr>
        <p:txBody>
          <a:bodyPr/>
          <a:lstStyle/>
          <a:p>
            <a:r>
              <a:rPr lang="en-US" dirty="0" smtClean="0"/>
              <a:t>For whom it’s designed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183880" cy="4187952"/>
          </a:xfrm>
        </p:spPr>
        <p:txBody>
          <a:bodyPr/>
          <a:lstStyle/>
          <a:p>
            <a:r>
              <a:rPr lang="en-US" dirty="0" smtClean="0"/>
              <a:t>Students ages 9-16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3400" y="220980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Educational Example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800" y="3429000"/>
            <a:ext cx="8183880" cy="25908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lvl="0" indent="-265176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r>
              <a:rPr lang="en-US" sz="2000" dirty="0" smtClean="0">
                <a:solidFill>
                  <a:srgbClr val="002060"/>
                </a:solidFill>
              </a:rPr>
              <a:t>The Taiga Water Quality Unit is an interactive narrative set within an aquatic habitat where a serious ecological problem has resulted in many fish dying; students navigate through the virtual park and interact with other players and non-player characters who communicate their perspective on the problem. Taiga best exemplifies the potential for connecting content with context by supporting students' experience of the consequentiality of their actions.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/>
          <a:lstStyle/>
          <a:p>
            <a:r>
              <a:rPr lang="en-US" dirty="0" smtClean="0"/>
              <a:t>General FAQs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676400"/>
            <a:ext cx="5593080" cy="4187952"/>
          </a:xfrm>
        </p:spPr>
        <p:txBody>
          <a:bodyPr>
            <a:normAutofit fontScale="62500" lnSpcReduction="20000"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Standards: </a:t>
            </a:r>
            <a:r>
              <a:rPr lang="en-US" sz="2400" dirty="0" err="1" smtClean="0">
                <a:solidFill>
                  <a:srgbClr val="002060"/>
                </a:solidFill>
              </a:rPr>
              <a:t>McREL</a:t>
            </a:r>
            <a:r>
              <a:rPr lang="en-US" sz="2400" dirty="0" smtClean="0">
                <a:solidFill>
                  <a:srgbClr val="002060"/>
                </a:solidFill>
              </a:rPr>
              <a:t> Content Knowledge standards</a:t>
            </a: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Only for supervised groups</a:t>
            </a: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Professional development offered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Modest fee because it’s grant-funded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NJ and NC are free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21528" t="58749" r="42534" b="8046"/>
          <a:stretch>
            <a:fillRect/>
          </a:stretch>
        </p:blipFill>
        <p:spPr bwMode="auto">
          <a:xfrm>
            <a:off x="2286000" y="3048000"/>
            <a:ext cx="364001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183880" cy="1051560"/>
          </a:xfrm>
        </p:spPr>
        <p:txBody>
          <a:bodyPr/>
          <a:lstStyle/>
          <a:p>
            <a:r>
              <a:rPr lang="en-US" dirty="0" smtClean="0"/>
              <a:t>How to use!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376" t="10917" r="16073" b="5383"/>
          <a:stretch>
            <a:fillRect/>
          </a:stretch>
        </p:blipFill>
        <p:spPr bwMode="auto">
          <a:xfrm>
            <a:off x="1676400" y="1676400"/>
            <a:ext cx="5867400" cy="40894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945" t="21911" r="25564" b="3488"/>
          <a:stretch>
            <a:fillRect/>
          </a:stretch>
        </p:blipFill>
        <p:spPr bwMode="auto">
          <a:xfrm>
            <a:off x="1295400" y="762000"/>
            <a:ext cx="6248400" cy="53371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1051560"/>
          </a:xfrm>
        </p:spPr>
        <p:txBody>
          <a:bodyPr/>
          <a:lstStyle/>
          <a:p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9600" y="1981200"/>
            <a:ext cx="73152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</a:rPr>
              <a:t>Choose a mission.</a:t>
            </a:r>
          </a:p>
          <a:p>
            <a:pPr marL="342900" indent="-342900">
              <a:buFont typeface="+mj-lt"/>
              <a:buAutoNum type="arabicPeriod"/>
            </a:pPr>
            <a:endParaRPr lang="en-US" b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</a:rPr>
              <a:t>Tick off at least 2 steps of the mission.</a:t>
            </a:r>
          </a:p>
          <a:p>
            <a:pPr marL="342900" indent="-342900">
              <a:buFont typeface="+mj-lt"/>
              <a:buAutoNum type="arabicPeriod"/>
            </a:pPr>
            <a:endParaRPr lang="en-US" b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</a:rPr>
              <a:t>Tweet which mission you chose and the steps.</a:t>
            </a:r>
          </a:p>
          <a:p>
            <a:pPr marL="342900" indent="-342900">
              <a:buFont typeface="+mj-lt"/>
              <a:buAutoNum type="arabicPeriod"/>
            </a:pPr>
            <a:endParaRPr lang="en-US" b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</a:rPr>
              <a:t>Explore the quests available and the different views.</a:t>
            </a:r>
          </a:p>
          <a:p>
            <a:pPr marL="342900" indent="-342900">
              <a:buFont typeface="+mj-lt"/>
              <a:buAutoNum type="arabicPeriod"/>
            </a:pPr>
            <a:endParaRPr lang="en-US" b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</a:rPr>
              <a:t>Email me what you think about the game (your likes/dislikes) and whether you would try to use this in your classroom. My email is nngreene@gmail.com.</a:t>
            </a:r>
          </a:p>
          <a:p>
            <a:endParaRPr lang="en-US" b="1" dirty="0"/>
          </a:p>
          <a:p>
            <a:endParaRPr lang="en-US" b="1" dirty="0" smtClean="0"/>
          </a:p>
          <a:p>
            <a:r>
              <a:rPr lang="en-US" b="1" dirty="0"/>
              <a:t/>
            </a:r>
            <a:br>
              <a:rPr lang="en-US" b="1" dirty="0"/>
            </a:br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/>
          <a:lstStyle/>
          <a:p>
            <a:r>
              <a:rPr lang="en-US" dirty="0" smtClean="0"/>
              <a:t>Try it out!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9600" y="1752600"/>
            <a:ext cx="8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Download the program after you receive your password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609600" y="2286000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Use the program and play around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609600" y="2819400"/>
            <a:ext cx="7620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My experience:</a:t>
            </a:r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685800" y="3276600"/>
            <a:ext cx="594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Quest Atlantis Video #1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5800" y="3733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3"/>
              </a:rPr>
              <a:t>Quest Atlantis Video #2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/>
          <a:lstStyle/>
          <a:p>
            <a:r>
              <a:rPr lang="en-US" dirty="0" smtClean="0"/>
              <a:t>What it is…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905000"/>
            <a:ext cx="2514600" cy="4111752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Legend of Atlantis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1859" t="12060" r="20214"/>
          <a:stretch>
            <a:fillRect/>
          </a:stretch>
        </p:blipFill>
        <p:spPr bwMode="auto">
          <a:xfrm>
            <a:off x="3200400" y="2133600"/>
            <a:ext cx="5181600" cy="427726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563" t="52537" r="25815" b="15700"/>
          <a:stretch>
            <a:fillRect/>
          </a:stretch>
        </p:blipFill>
        <p:spPr bwMode="auto">
          <a:xfrm>
            <a:off x="381000" y="1828800"/>
            <a:ext cx="8382000" cy="285974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597" t="10993" r="16534" b="5307"/>
          <a:stretch>
            <a:fillRect/>
          </a:stretch>
        </p:blipFill>
        <p:spPr bwMode="auto">
          <a:xfrm>
            <a:off x="2209800" y="762000"/>
            <a:ext cx="4343400" cy="539990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600200" y="4343400"/>
            <a:ext cx="2286000" cy="13716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4343400"/>
            <a:ext cx="1981200" cy="1051560"/>
          </a:xfrm>
        </p:spPr>
        <p:txBody>
          <a:bodyPr/>
          <a:lstStyle/>
          <a:p>
            <a:r>
              <a:rPr lang="en-US" dirty="0" err="1" smtClean="0"/>
              <a:t>iBurst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 l="16831" t="25197" r="41535" b="7087"/>
          <a:stretch>
            <a:fillRect/>
          </a:stretch>
        </p:blipFill>
        <p:spPr bwMode="auto">
          <a:xfrm>
            <a:off x="4953000" y="3200400"/>
            <a:ext cx="3581400" cy="32766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8147" t="29189" r="36447" b="3487"/>
          <a:stretch>
            <a:fillRect/>
          </a:stretch>
        </p:blipFill>
        <p:spPr bwMode="auto">
          <a:xfrm>
            <a:off x="304800" y="304800"/>
            <a:ext cx="5305168" cy="35052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8183880" cy="541324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</a:rPr>
              <a:t>Multiple-week lesson plans on themes are provided</a:t>
            </a:r>
          </a:p>
          <a:p>
            <a:pPr marL="514350" indent="-514350">
              <a:buFont typeface="+mj-lt"/>
              <a:buAutoNum type="arabicPeriod"/>
            </a:pPr>
            <a:endParaRPr lang="en-US" sz="2000" dirty="0" smtClean="0">
              <a:solidFill>
                <a:srgbClr val="00206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</a:rPr>
              <a:t>Promotes computer literacy and the use of online media</a:t>
            </a:r>
          </a:p>
          <a:p>
            <a:pPr marL="514350" indent="-514350">
              <a:buFont typeface="+mj-lt"/>
              <a:buAutoNum type="arabicPeriod"/>
            </a:pPr>
            <a:endParaRPr lang="en-US" sz="2000" dirty="0" smtClean="0">
              <a:solidFill>
                <a:srgbClr val="00206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</a:rPr>
              <a:t>Students create online portfolios that easily organize student work and teacher feedback</a:t>
            </a:r>
          </a:p>
          <a:p>
            <a:pPr marL="514350" indent="-514350">
              <a:buFont typeface="+mj-lt"/>
              <a:buAutoNum type="arabicPeriod"/>
            </a:pPr>
            <a:endParaRPr lang="en-US" sz="2000" dirty="0" smtClean="0">
              <a:solidFill>
                <a:srgbClr val="00206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</a:rPr>
              <a:t>Work with classrooms from other schools and countries</a:t>
            </a:r>
          </a:p>
          <a:p>
            <a:pPr marL="514350" indent="-514350">
              <a:buFont typeface="+mj-lt"/>
              <a:buAutoNum type="arabicPeriod"/>
            </a:pPr>
            <a:endParaRPr lang="en-US" sz="2000" dirty="0" smtClean="0">
              <a:solidFill>
                <a:srgbClr val="00206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</a:rPr>
              <a:t>Collaborate through Co-Questing, bulletin boards, blogs, and other group activities</a:t>
            </a:r>
          </a:p>
          <a:p>
            <a:pPr marL="514350" indent="-514350">
              <a:buFont typeface="+mj-lt"/>
              <a:buAutoNum type="arabicPeriod"/>
            </a:pPr>
            <a:endParaRPr lang="en-US" sz="2000" dirty="0" smtClean="0">
              <a:solidFill>
                <a:srgbClr val="00206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</a:rPr>
              <a:t>Avatar customization and personal homepages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183880" cy="1051560"/>
          </a:xfrm>
        </p:spPr>
        <p:txBody>
          <a:bodyPr/>
          <a:lstStyle/>
          <a:p>
            <a:r>
              <a:rPr lang="en-US" dirty="0" smtClean="0"/>
              <a:t>Educational Uses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Unit Plan Example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57800" y="3733800"/>
            <a:ext cx="1752600" cy="9144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hlinkClick r:id="rId2"/>
              </a:rPr>
              <a:t>Taiga Unit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986" t="9174" r="19604" b="10766"/>
          <a:stretch>
            <a:fillRect/>
          </a:stretch>
        </p:blipFill>
        <p:spPr bwMode="auto">
          <a:xfrm>
            <a:off x="1524000" y="533400"/>
            <a:ext cx="6019800" cy="4414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ight Arrow 5"/>
          <p:cNvSpPr/>
          <p:nvPr/>
        </p:nvSpPr>
        <p:spPr>
          <a:xfrm>
            <a:off x="2286000" y="3429000"/>
            <a:ext cx="13716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809" t="16376" r="17881" b="1744"/>
          <a:stretch>
            <a:fillRect/>
          </a:stretch>
        </p:blipFill>
        <p:spPr bwMode="auto">
          <a:xfrm>
            <a:off x="609600" y="685800"/>
            <a:ext cx="7848600" cy="543364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3">
      <a:dk1>
        <a:srgbClr val="C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115</TotalTime>
  <Words>272</Words>
  <Application>Microsoft Office PowerPoint</Application>
  <PresentationFormat>On-screen Show (4:3)</PresentationFormat>
  <Paragraphs>67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Aspect</vt:lpstr>
      <vt:lpstr>Quest Atlantis</vt:lpstr>
      <vt:lpstr>What it is…</vt:lpstr>
      <vt:lpstr>Slide 3</vt:lpstr>
      <vt:lpstr>Slide 4</vt:lpstr>
      <vt:lpstr>iBurst</vt:lpstr>
      <vt:lpstr>Educational Uses</vt:lpstr>
      <vt:lpstr>Unit Plan Example</vt:lpstr>
      <vt:lpstr>Slide 8</vt:lpstr>
      <vt:lpstr>Slide 9</vt:lpstr>
      <vt:lpstr>Slide 10</vt:lpstr>
      <vt:lpstr>For whom it’s designed</vt:lpstr>
      <vt:lpstr>General FAQs</vt:lpstr>
      <vt:lpstr>How to use!</vt:lpstr>
      <vt:lpstr>Slide 14</vt:lpstr>
      <vt:lpstr>Assignment</vt:lpstr>
      <vt:lpstr>Try it out!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 Atlantis</dc:title>
  <dc:creator>Natalie</dc:creator>
  <cp:lastModifiedBy>JOLIVER</cp:lastModifiedBy>
  <cp:revision>13</cp:revision>
  <dcterms:created xsi:type="dcterms:W3CDTF">2011-11-19T02:14:13Z</dcterms:created>
  <dcterms:modified xsi:type="dcterms:W3CDTF">2011-11-30T13:53:02Z</dcterms:modified>
</cp:coreProperties>
</file>